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9B7AA-939E-420F-89FF-4F68988B3F09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4FB17-7D2F-482E-8E9C-DBB9833EC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91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4FB17-7D2F-482E-8E9C-DBB9833ECD3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6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262A6FF-CB81-48C4-B7AB-49DC89459C29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7E5E71F-84F5-4F36-A437-01F6C5BDD4D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2A6FF-CB81-48C4-B7AB-49DC89459C29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5E71F-84F5-4F36-A437-01F6C5BDD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262A6FF-CB81-48C4-B7AB-49DC89459C29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7E5E71F-84F5-4F36-A437-01F6C5BDD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2A6FF-CB81-48C4-B7AB-49DC89459C29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5E71F-84F5-4F36-A437-01F6C5BDD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62A6FF-CB81-48C4-B7AB-49DC89459C29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7E5E71F-84F5-4F36-A437-01F6C5BDD4D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2A6FF-CB81-48C4-B7AB-49DC89459C29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5E71F-84F5-4F36-A437-01F6C5BDD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2A6FF-CB81-48C4-B7AB-49DC89459C29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5E71F-84F5-4F36-A437-01F6C5BDD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2A6FF-CB81-48C4-B7AB-49DC89459C29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5E71F-84F5-4F36-A437-01F6C5BDD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262A6FF-CB81-48C4-B7AB-49DC89459C29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5E71F-84F5-4F36-A437-01F6C5BDD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2A6FF-CB81-48C4-B7AB-49DC89459C29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5E71F-84F5-4F36-A437-01F6C5BDD4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62A6FF-CB81-48C4-B7AB-49DC89459C29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E5E71F-84F5-4F36-A437-01F6C5BDD4D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262A6FF-CB81-48C4-B7AB-49DC89459C29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7E5E71F-84F5-4F36-A437-01F6C5BDD4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2215919@mail.ru" TargetMode="External"/><Relationship Id="rId2" Type="http://schemas.openxmlformats.org/officeDocument/2006/relationships/hyperlink" Target="http://www.rus-korda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ПРИНЦИПЫ ЗВУКОИЗОЛЯЦИИ</a:t>
            </a:r>
            <a:br>
              <a:rPr lang="ru-RU" dirty="0" smtClean="0"/>
            </a:br>
            <a:r>
              <a:rPr lang="ru-RU" dirty="0" smtClean="0"/>
              <a:t>КАРКАСНОГО ДОМА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ООО «РУС КОРДА»</a:t>
            </a:r>
          </a:p>
          <a:p>
            <a:r>
              <a:rPr lang="ru-RU" dirty="0" smtClean="0"/>
              <a:t>2017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22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8"/>
    </mc:Choice>
    <mc:Fallback xmlns="">
      <p:transition spd="slow" advTm="620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ЭЛЕМЕНТЫ АКУСТИЧЕСКОГО КОМФОРТА</a:t>
            </a:r>
            <a:endParaRPr lang="ru-RU" dirty="0"/>
          </a:p>
        </p:txBody>
      </p:sp>
      <p:pic>
        <p:nvPicPr>
          <p:cNvPr id="1026" name="Picture 2" descr="D:\Documents\РУС КОРДА\ЛЕНТА ТЗИ\ДЛЯ НАНОСФЕРЫ\СИСТЕМНЫЙ ПОДХОД К СОЗДАНИЮ АКУСТИЧЕСКОГО КОМФОРТА В ЗДАНИ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628800"/>
            <a:ext cx="11713845" cy="1702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2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52"/>
    </mc:Choice>
    <mc:Fallback xmlns="">
      <p:transition spd="slow" advTm="3065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ПУТИ РАСПРОСТРАНЕНИЯ ЗВУКОВЫХ ВОЛН В ЗДАНИИ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39840"/>
            <a:ext cx="7239000" cy="378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97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75"/>
    </mc:Choice>
    <mc:Fallback xmlns="">
      <p:transition spd="slow" advTm="4107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РАСПРОСТРАНЕНИЕ ЗВУКА ПО КАРКАСУ</a:t>
            </a:r>
            <a:endParaRPr lang="ru-RU" dirty="0"/>
          </a:p>
        </p:txBody>
      </p:sp>
      <p:pic>
        <p:nvPicPr>
          <p:cNvPr id="4" name="Объект 3" descr="http://ogipse.ru/wp-content/uploads/2014/12/1-shumoizolyaciya-potolk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" y="2775744"/>
            <a:ext cx="7010400" cy="251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29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4"/>
    </mc:Choice>
    <mc:Fallback xmlns="">
      <p:transition spd="slow" advTm="1111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«ПЛАВАЮЩИЙ» ПОЛ ПРИНЦИПИАЛЬНАЯ СХЕМА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60329"/>
            <a:ext cx="7239000" cy="354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9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46"/>
    </mc:Choice>
    <mc:Fallback xmlns="">
      <p:transition spd="slow" advTm="4084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ВИБРОПОГЛОЩАЮЩИЕ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Специальные полимерные материалы</a:t>
            </a:r>
          </a:p>
          <a:p>
            <a:r>
              <a:rPr lang="ru-RU" dirty="0" smtClean="0"/>
              <a:t>2. Вспененные органические материалы</a:t>
            </a:r>
          </a:p>
          <a:p>
            <a:r>
              <a:rPr lang="ru-RU" dirty="0" smtClean="0"/>
              <a:t>3. маты из минерального волокна стекловолокна</a:t>
            </a:r>
          </a:p>
          <a:p>
            <a:r>
              <a:rPr lang="ru-RU" dirty="0" smtClean="0"/>
              <a:t>4. Плиты из минерального волокна, стекловолокна с полимеризованными  связующими</a:t>
            </a:r>
          </a:p>
          <a:p>
            <a:r>
              <a:rPr lang="ru-RU" dirty="0" smtClean="0"/>
              <a:t>5. Плиты из ППУ или ППС</a:t>
            </a:r>
          </a:p>
          <a:p>
            <a:r>
              <a:rPr lang="ru-RU" dirty="0" smtClean="0"/>
              <a:t>6. Сыпучие материалы – керамзит, перлит, вермикулит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60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90"/>
    </mc:Choice>
    <mc:Fallback xmlns="">
      <p:transition spd="slow" advTm="4079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36912"/>
            <a:ext cx="2850724" cy="266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Лента ТЕРМОЗВУКОИЗОЛ= Лента ТЗИ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0663"/>
            <a:ext cx="2670722" cy="26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43" y="4581128"/>
            <a:ext cx="3679825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18141"/>
            <a:ext cx="3832225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868" y="4581128"/>
            <a:ext cx="433442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88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38"/>
    </mc:Choice>
    <mc:Fallback xmlns="">
      <p:transition spd="slow" advTm="2423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РЕКВИЗИТЫ ООО «РУС КОРДА»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ЗВУКОИЗОЛЯЦИЯ</a:t>
            </a:r>
          </a:p>
          <a:p>
            <a:r>
              <a:rPr lang="ru-RU" dirty="0" smtClean="0"/>
              <a:t>ТЕПЛОИЗОЛЯЦИЯ</a:t>
            </a:r>
          </a:p>
          <a:p>
            <a:r>
              <a:rPr lang="ru-RU" dirty="0" smtClean="0"/>
              <a:t>ОГНЕЗАЩИТА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121357 Москва,  </a:t>
            </a:r>
            <a:r>
              <a:rPr lang="ru-RU" dirty="0" err="1" smtClean="0"/>
              <a:t>Верейская</a:t>
            </a:r>
            <a:r>
              <a:rPr lang="ru-RU" dirty="0" smtClean="0"/>
              <a:t> ул., 29, стр. 155</a:t>
            </a:r>
          </a:p>
          <a:p>
            <a:r>
              <a:rPr lang="ru-RU" dirty="0" smtClean="0"/>
              <a:t>Телефон: +7-495-221-59-19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+7-926-054-11-11</a:t>
            </a:r>
          </a:p>
          <a:p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www.rus-korda.ru</a:t>
            </a:r>
            <a:endParaRPr lang="en-US" dirty="0" smtClean="0"/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3"/>
              </a:rPr>
              <a:t>2215919@mail.ru</a:t>
            </a:r>
            <a:endParaRPr lang="en-US" dirty="0" smtClean="0"/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61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39"/>
    </mc:Choice>
    <mc:Fallback xmlns="">
      <p:transition spd="slow" advTm="1793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834</TotalTime>
  <Words>113</Words>
  <Application>Microsoft Office PowerPoint</Application>
  <PresentationFormat>Экран (4:3)</PresentationFormat>
  <Paragraphs>29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ПРИНЦИПЫ ЗВУКОИЗОЛЯЦИИ КАРКАСНОГО ДОМА</vt:lpstr>
      <vt:lpstr>ЭЛЕМЕНТЫ АКУСТИЧЕСКОГО КОМФОРТА</vt:lpstr>
      <vt:lpstr>ПУТИ РАСПРОСТРАНЕНИЯ ЗВУКОВЫХ ВОЛН В ЗДАНИИ</vt:lpstr>
      <vt:lpstr>РАСПРОСТРАНЕНИЕ ЗВУКА ПО КАРКАСУ</vt:lpstr>
      <vt:lpstr>«ПЛАВАЮЩИЙ» ПОЛ ПРИНЦИПИАЛЬНАЯ СХЕМА </vt:lpstr>
      <vt:lpstr>ВИБРОПОГЛОЩАЮЩИЕ МАТЕРИАЛЫ</vt:lpstr>
      <vt:lpstr>Лента ТЕРМОЗВУКОИЗОЛ= Лента ТЗИ</vt:lpstr>
      <vt:lpstr>РЕКВИЗИТЫ ООО «РУС КОРДА»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butuzon</dc:creator>
  <cp:lastModifiedBy>butuzon</cp:lastModifiedBy>
  <cp:revision>10</cp:revision>
  <dcterms:created xsi:type="dcterms:W3CDTF">2017-09-26T19:46:07Z</dcterms:created>
  <dcterms:modified xsi:type="dcterms:W3CDTF">2017-09-27T10:05:33Z</dcterms:modified>
</cp:coreProperties>
</file>